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9" r:id="rId4"/>
    <p:sldId id="258" r:id="rId5"/>
    <p:sldId id="260"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1330" y="41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lee Upadhayay" userId="556280587117f9d7" providerId="LiveId" clId="{C5C05B0D-9CE9-406F-AF88-A8C5C04E4905}"/>
    <pc:docChg chg="delSld">
      <pc:chgData name="Shailee Upadhayay" userId="556280587117f9d7" providerId="LiveId" clId="{C5C05B0D-9CE9-406F-AF88-A8C5C04E4905}" dt="2023-03-10T12:01:16.791" v="1" actId="2696"/>
      <pc:docMkLst>
        <pc:docMk/>
      </pc:docMkLst>
      <pc:sldChg chg="del">
        <pc:chgData name="Shailee Upadhayay" userId="556280587117f9d7" providerId="LiveId" clId="{C5C05B0D-9CE9-406F-AF88-A8C5C04E4905}" dt="2023-03-10T12:01:04.041" v="0" actId="2696"/>
        <pc:sldMkLst>
          <pc:docMk/>
          <pc:sldMk cId="1117689644" sldId="261"/>
        </pc:sldMkLst>
      </pc:sldChg>
      <pc:sldChg chg="del">
        <pc:chgData name="Shailee Upadhayay" userId="556280587117f9d7" providerId="LiveId" clId="{C5C05B0D-9CE9-406F-AF88-A8C5C04E4905}" dt="2023-03-10T12:01:16.791" v="1" actId="2696"/>
        <pc:sldMkLst>
          <pc:docMk/>
          <pc:sldMk cId="1979928060" sldId="262"/>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5772B7E-7617-46C8-9281-6F9B1799B916}" type="datetimeFigureOut">
              <a:rPr lang="en-IN" smtClean="0"/>
              <a:t>10-03-2023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C394BAC-FC19-4920-A49B-25A85705653F}" type="slidenum">
              <a:rPr lang="en-IN" smtClean="0"/>
              <a:t>‹#›</a:t>
            </a:fld>
            <a:endParaRPr lang="en-IN"/>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094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772B7E-7617-46C8-9281-6F9B1799B916}"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C394BAC-FC19-4920-A49B-25A85705653F}" type="slidenum">
              <a:rPr lang="en-IN" smtClean="0"/>
              <a:t>‹#›</a:t>
            </a:fld>
            <a:endParaRPr lang="en-IN"/>
          </a:p>
        </p:txBody>
      </p:sp>
    </p:spTree>
    <p:extLst>
      <p:ext uri="{BB962C8B-B14F-4D97-AF65-F5344CB8AC3E}">
        <p14:creationId xmlns:p14="http://schemas.microsoft.com/office/powerpoint/2010/main" val="243741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72B7E-7617-46C8-9281-6F9B1799B916}"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394BAC-FC19-4920-A49B-25A85705653F}" type="slidenum">
              <a:rPr lang="en-IN" smtClean="0"/>
              <a:t>‹#›</a:t>
            </a:fld>
            <a:endParaRPr lang="en-IN"/>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590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72B7E-7617-46C8-9281-6F9B1799B916}"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394BAC-FC19-4920-A49B-25A85705653F}"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593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72B7E-7617-46C8-9281-6F9B1799B916}"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394BAC-FC19-4920-A49B-25A85705653F}" type="slidenum">
              <a:rPr lang="en-IN" smtClean="0"/>
              <a:t>‹#›</a:t>
            </a:fld>
            <a:endParaRPr lang="en-IN"/>
          </a:p>
        </p:txBody>
      </p:sp>
    </p:spTree>
    <p:extLst>
      <p:ext uri="{BB962C8B-B14F-4D97-AF65-F5344CB8AC3E}">
        <p14:creationId xmlns:p14="http://schemas.microsoft.com/office/powerpoint/2010/main" val="360406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72B7E-7617-46C8-9281-6F9B1799B916}"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394BAC-FC19-4920-A49B-25A85705653F}"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765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72B7E-7617-46C8-9281-6F9B1799B916}"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394BAC-FC19-4920-A49B-25A85705653F}" type="slidenum">
              <a:rPr lang="en-IN" smtClean="0"/>
              <a:t>‹#›</a:t>
            </a:fld>
            <a:endParaRPr lang="en-IN"/>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4538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772B7E-7617-46C8-9281-6F9B1799B916}"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394BAC-FC19-4920-A49B-25A85705653F}"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787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772B7E-7617-46C8-9281-6F9B1799B916}"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394BAC-FC19-4920-A49B-25A85705653F}" type="slidenum">
              <a:rPr lang="en-IN" smtClean="0"/>
              <a:t>‹#›</a:t>
            </a:fld>
            <a:endParaRPr lang="en-IN"/>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894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772B7E-7617-46C8-9281-6F9B1799B916}"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394BAC-FC19-4920-A49B-25A85705653F}" type="slidenum">
              <a:rPr lang="en-IN" smtClean="0"/>
              <a:t>‹#›</a:t>
            </a:fld>
            <a:endParaRPr lang="en-IN"/>
          </a:p>
        </p:txBody>
      </p:sp>
    </p:spTree>
    <p:extLst>
      <p:ext uri="{BB962C8B-B14F-4D97-AF65-F5344CB8AC3E}">
        <p14:creationId xmlns:p14="http://schemas.microsoft.com/office/powerpoint/2010/main" val="246249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72B7E-7617-46C8-9281-6F9B1799B916}"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C394BAC-FC19-4920-A49B-25A85705653F}" type="slidenum">
              <a:rPr lang="en-IN" smtClean="0"/>
              <a:t>‹#›</a:t>
            </a:fld>
            <a:endParaRPr lang="en-IN"/>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91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772B7E-7617-46C8-9281-6F9B1799B916}"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C394BAC-FC19-4920-A49B-25A85705653F}" type="slidenum">
              <a:rPr lang="en-IN" smtClean="0"/>
              <a:t>‹#›</a:t>
            </a:fld>
            <a:endParaRPr lang="en-IN"/>
          </a:p>
        </p:txBody>
      </p:sp>
    </p:spTree>
    <p:extLst>
      <p:ext uri="{BB962C8B-B14F-4D97-AF65-F5344CB8AC3E}">
        <p14:creationId xmlns:p14="http://schemas.microsoft.com/office/powerpoint/2010/main" val="277831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772B7E-7617-46C8-9281-6F9B1799B916}" type="datetimeFigureOut">
              <a:rPr lang="en-IN" smtClean="0"/>
              <a:t>10-03-2023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C394BAC-FC19-4920-A49B-25A85705653F}" type="slidenum">
              <a:rPr lang="en-IN" smtClean="0"/>
              <a:t>‹#›</a:t>
            </a:fld>
            <a:endParaRPr lang="en-IN"/>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796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772B7E-7617-46C8-9281-6F9B1799B916}" type="datetimeFigureOut">
              <a:rPr lang="en-IN" smtClean="0"/>
              <a:t>10-03-2023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C394BAC-FC19-4920-A49B-25A85705653F}"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860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72B7E-7617-46C8-9281-6F9B1799B916}" type="datetimeFigureOut">
              <a:rPr lang="en-IN" smtClean="0"/>
              <a:t>10-03-2023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C394BAC-FC19-4920-A49B-25A85705653F}" type="slidenum">
              <a:rPr lang="en-IN" smtClean="0"/>
              <a:t>‹#›</a:t>
            </a:fld>
            <a:endParaRPr lang="en-IN"/>
          </a:p>
        </p:txBody>
      </p:sp>
    </p:spTree>
    <p:extLst>
      <p:ext uri="{BB962C8B-B14F-4D97-AF65-F5344CB8AC3E}">
        <p14:creationId xmlns:p14="http://schemas.microsoft.com/office/powerpoint/2010/main" val="324623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772B7E-7617-46C8-9281-6F9B1799B916}"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C394BAC-FC19-4920-A49B-25A85705653F}" type="slidenum">
              <a:rPr lang="en-IN" smtClean="0"/>
              <a:t>‹#›</a:t>
            </a:fld>
            <a:endParaRPr lang="en-IN"/>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45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772B7E-7617-46C8-9281-6F9B1799B916}"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C394BAC-FC19-4920-A49B-25A85705653F}" type="slidenum">
              <a:rPr lang="en-IN" smtClean="0"/>
              <a:t>‹#›</a:t>
            </a:fld>
            <a:endParaRPr lang="en-IN"/>
          </a:p>
        </p:txBody>
      </p:sp>
    </p:spTree>
    <p:extLst>
      <p:ext uri="{BB962C8B-B14F-4D97-AF65-F5344CB8AC3E}">
        <p14:creationId xmlns:p14="http://schemas.microsoft.com/office/powerpoint/2010/main" val="82385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72B7E-7617-46C8-9281-6F9B1799B916}" type="datetimeFigureOut">
              <a:rPr lang="en-IN" smtClean="0"/>
              <a:t>10-03-2023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394BAC-FC19-4920-A49B-25A85705653F}" type="slidenum">
              <a:rPr lang="en-IN" smtClean="0"/>
              <a:t>‹#›</a:t>
            </a:fld>
            <a:endParaRPr lang="en-IN"/>
          </a:p>
        </p:txBody>
      </p:sp>
    </p:spTree>
    <p:extLst>
      <p:ext uri="{BB962C8B-B14F-4D97-AF65-F5344CB8AC3E}">
        <p14:creationId xmlns:p14="http://schemas.microsoft.com/office/powerpoint/2010/main" val="12316442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AE51-7EF3-909E-B443-A268D6FF647B}"/>
              </a:ext>
            </a:extLst>
          </p:cNvPr>
          <p:cNvSpPr>
            <a:spLocks noGrp="1"/>
          </p:cNvSpPr>
          <p:nvPr>
            <p:ph type="ctrTitle"/>
          </p:nvPr>
        </p:nvSpPr>
        <p:spPr/>
        <p:txBody>
          <a:bodyPr/>
          <a:lstStyle/>
          <a:p>
            <a:endParaRPr lang="en-IN" dirty="0"/>
          </a:p>
        </p:txBody>
      </p:sp>
      <p:sp>
        <p:nvSpPr>
          <p:cNvPr id="3" name="Subtitle 2">
            <a:extLst>
              <a:ext uri="{FF2B5EF4-FFF2-40B4-BE49-F238E27FC236}">
                <a16:creationId xmlns:a16="http://schemas.microsoft.com/office/drawing/2014/main" id="{C7500536-C990-B894-3ABC-C3F9173FBD25}"/>
              </a:ext>
            </a:extLst>
          </p:cNvPr>
          <p:cNvSpPr>
            <a:spLocks noGrp="1"/>
          </p:cNvSpPr>
          <p:nvPr>
            <p:ph type="subTitle" idx="1"/>
          </p:nvPr>
        </p:nvSpPr>
        <p:spPr/>
        <p:txBody>
          <a:bodyPr/>
          <a:lstStyle/>
          <a:p>
            <a:endParaRPr lang="en-IN" dirty="0"/>
          </a:p>
        </p:txBody>
      </p:sp>
      <p:pic>
        <p:nvPicPr>
          <p:cNvPr id="1026" name="Picture 2" descr="Concept of Admission of New Partner - Assignment Point">
            <a:extLst>
              <a:ext uri="{FF2B5EF4-FFF2-40B4-BE49-F238E27FC236}">
                <a16:creationId xmlns:a16="http://schemas.microsoft.com/office/drawing/2014/main" id="{83BEBB88-11D7-BCB6-AA11-AF8BC46A5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067" y="1520533"/>
            <a:ext cx="7633866" cy="381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404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D92F-AB32-A708-DC0F-BEF82DF71D21}"/>
              </a:ext>
            </a:extLst>
          </p:cNvPr>
          <p:cNvSpPr>
            <a:spLocks noGrp="1"/>
          </p:cNvSpPr>
          <p:nvPr>
            <p:ph type="title"/>
          </p:nvPr>
        </p:nvSpPr>
        <p:spPr/>
        <p:txBody>
          <a:bodyPr/>
          <a:lstStyle/>
          <a:p>
            <a:pPr algn="ctr"/>
            <a:r>
              <a:rPr lang="en-US" dirty="0">
                <a:latin typeface="Algerian" panose="04020705040A02060702" pitchFamily="82" charset="0"/>
              </a:rPr>
              <a:t>Meaning</a:t>
            </a: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1F029E8F-E61B-6A35-7E97-860016605329}"/>
              </a:ext>
            </a:extLst>
          </p:cNvPr>
          <p:cNvSpPr>
            <a:spLocks noGrp="1"/>
          </p:cNvSpPr>
          <p:nvPr>
            <p:ph idx="1"/>
          </p:nvPr>
        </p:nvSpPr>
        <p:spPr/>
        <p:txBody>
          <a:bodyPr>
            <a:normAutofit fontScale="85000" lnSpcReduction="20000"/>
          </a:bodyPr>
          <a:lstStyle/>
          <a:p>
            <a:pPr marL="0" indent="0" algn="just">
              <a:buNone/>
            </a:pPr>
            <a:r>
              <a:rPr lang="en-US" sz="2400" b="1" dirty="0">
                <a:latin typeface="Times New Roman" panose="02020603050405020304" pitchFamily="18" charset="0"/>
                <a:cs typeface="Times New Roman" panose="02020603050405020304" pitchFamily="18" charset="0"/>
              </a:rPr>
              <a:t>According to Section 31 of Indian Partnership Act 1932 </a:t>
            </a:r>
          </a:p>
          <a:p>
            <a:pPr marL="0" indent="0" algn="just">
              <a:buNone/>
            </a:pPr>
            <a:r>
              <a:rPr lang="en-US" sz="2400" dirty="0">
                <a:latin typeface="Times New Roman" panose="02020603050405020304" pitchFamily="18" charset="0"/>
                <a:cs typeface="Times New Roman" panose="02020603050405020304" pitchFamily="18" charset="0"/>
              </a:rPr>
              <a:t>"A New Partner can be admitted only with the consent of all the Existing Partners unless otherwise agreed upon." </a:t>
            </a:r>
          </a:p>
          <a:p>
            <a:pPr marL="0" indent="0" algn="just">
              <a:buNone/>
            </a:pPr>
            <a:r>
              <a:rPr lang="en-US" sz="2400" dirty="0">
                <a:latin typeface="Times New Roman" panose="02020603050405020304" pitchFamily="18" charset="0"/>
                <a:cs typeface="Times New Roman" panose="02020603050405020304" pitchFamily="18" charset="0"/>
              </a:rPr>
              <a:t>Adjustments required when a New Partner is Admitted</a:t>
            </a:r>
          </a:p>
          <a:p>
            <a:pPr marL="0" indent="0" algn="just">
              <a:buNone/>
            </a:pPr>
            <a:r>
              <a:rPr lang="en-US" sz="2400" dirty="0">
                <a:latin typeface="Times New Roman" panose="02020603050405020304" pitchFamily="18" charset="0"/>
                <a:cs typeface="Times New Roman" panose="02020603050405020304" pitchFamily="18" charset="0"/>
              </a:rPr>
              <a:t>a. Calculation of New Profit Sharing Ratio / Sacrificing Ratio. </a:t>
            </a:r>
          </a:p>
          <a:p>
            <a:pPr marL="0" indent="0" algn="just">
              <a:buNone/>
            </a:pPr>
            <a:r>
              <a:rPr lang="en-US" sz="2400" dirty="0">
                <a:latin typeface="Times New Roman" panose="02020603050405020304" pitchFamily="18" charset="0"/>
                <a:cs typeface="Times New Roman" panose="02020603050405020304" pitchFamily="18" charset="0"/>
              </a:rPr>
              <a:t>b. Valuation and Treatment of Goodwill. </a:t>
            </a:r>
          </a:p>
          <a:p>
            <a:pPr marL="0" indent="0" algn="just">
              <a:buNone/>
            </a:pPr>
            <a:r>
              <a:rPr lang="en-US" sz="2400" dirty="0">
                <a:latin typeface="Times New Roman" panose="02020603050405020304" pitchFamily="18" charset="0"/>
                <a:cs typeface="Times New Roman" panose="02020603050405020304" pitchFamily="18" charset="0"/>
              </a:rPr>
              <a:t>c. Revaluation of Assets and Liabilities. </a:t>
            </a:r>
          </a:p>
          <a:p>
            <a:pPr marL="0" indent="0" algn="just">
              <a:buNone/>
            </a:pPr>
            <a:r>
              <a:rPr lang="en-US" sz="2400" dirty="0">
                <a:latin typeface="Times New Roman" panose="02020603050405020304" pitchFamily="18" charset="0"/>
                <a:cs typeface="Times New Roman" panose="02020603050405020304" pitchFamily="18" charset="0"/>
              </a:rPr>
              <a:t>d. Adjustment of accumulated Profits, Reserve and Losses. </a:t>
            </a:r>
          </a:p>
          <a:p>
            <a:pPr marL="0" indent="0" algn="just">
              <a:buNone/>
            </a:pPr>
            <a:r>
              <a:rPr lang="en-US" sz="2400" dirty="0">
                <a:latin typeface="Times New Roman" panose="02020603050405020304" pitchFamily="18" charset="0"/>
                <a:cs typeface="Times New Roman" panose="02020603050405020304" pitchFamily="18" charset="0"/>
              </a:rPr>
              <a:t>e. Necessary Adjustment of Capital Accounts of Partners.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17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4991-EBC1-B6B5-D46E-F301BDB16645}"/>
              </a:ext>
            </a:extLst>
          </p:cNvPr>
          <p:cNvSpPr>
            <a:spLocks noGrp="1"/>
          </p:cNvSpPr>
          <p:nvPr>
            <p:ph type="title"/>
          </p:nvPr>
        </p:nvSpPr>
        <p:spPr/>
        <p:txBody>
          <a:bodyPr/>
          <a:lstStyle/>
          <a:p>
            <a:r>
              <a:rPr lang="en-US" sz="4400" dirty="0">
                <a:latin typeface="Algerian" panose="04020705040A02060702" pitchFamily="82" charset="0"/>
                <a:cs typeface="Times New Roman" panose="02020603050405020304" pitchFamily="18" charset="0"/>
              </a:rPr>
              <a:t>New Profit Sharing Ratio</a:t>
            </a: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414A5EDD-890F-B639-D231-2A2FDD073550}"/>
              </a:ext>
            </a:extLst>
          </p:cNvPr>
          <p:cNvSpPr>
            <a:spLocks noGrp="1"/>
          </p:cNvSpPr>
          <p:nvPr>
            <p:ph idx="1"/>
          </p:nvPr>
        </p:nvSpPr>
        <p:spPr>
          <a:xfrm>
            <a:off x="838200" y="2397967"/>
            <a:ext cx="10331370" cy="3778996"/>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When new partner is admitted he acquires his share in profits from the old partners . In other words, on the admission of a new partner, the old partners sacrifice a share of their profit in </a:t>
            </a:r>
            <a:r>
              <a:rPr lang="en-US" sz="2000" dirty="0" err="1">
                <a:latin typeface="Times New Roman" panose="02020603050405020304" pitchFamily="18" charset="0"/>
                <a:cs typeface="Times New Roman" panose="02020603050405020304" pitchFamily="18" charset="0"/>
              </a:rPr>
              <a:t>favour</a:t>
            </a:r>
            <a:r>
              <a:rPr lang="en-US" sz="2000" dirty="0">
                <a:latin typeface="Times New Roman" panose="02020603050405020304" pitchFamily="18" charset="0"/>
                <a:cs typeface="Times New Roman" panose="02020603050405020304" pitchFamily="18" charset="0"/>
              </a:rPr>
              <a:t> of the new partner. But, what will be the share of new partner and how he will acquire it from the existing  partners is decided mutually among the old partners and the new partner. However, if nothing is specified as to how does the new partner acquire his share from the old partners ; it may be assumed that he gets it from them in their profit sharing ratio. In any case, on admission of a new partner, the profit sharing ratio among the old partners will change keeping in view their respective contribution to the profit sharing ratio of the incoming partner. Hence, there is a need to ascertain the new profit sharing ratio among all the partners. This depends upon how does the new partner acquires his share from the old partners for which there are many possibilities.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70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FA1E-7F50-ED86-ECD1-A797DCE1FD3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4722656-4F42-E8E0-592C-BD6CBF42EB23}"/>
              </a:ext>
            </a:extLst>
          </p:cNvPr>
          <p:cNvSpPr>
            <a:spLocks noGrp="1"/>
          </p:cNvSpPr>
          <p:nvPr>
            <p:ph idx="1"/>
          </p:nvPr>
        </p:nvSpPr>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Change in Profit Sharing Ratio </a:t>
            </a:r>
          </a:p>
          <a:p>
            <a:pPr marL="0" indent="0">
              <a:buNone/>
            </a:pPr>
            <a:r>
              <a:rPr lang="en-US" sz="2400" dirty="0">
                <a:latin typeface="Times New Roman" panose="02020603050405020304" pitchFamily="18" charset="0"/>
                <a:cs typeface="Times New Roman" panose="02020603050405020304" pitchFamily="18" charset="0"/>
              </a:rPr>
              <a:t>A New Partner Acquires his share from the Old Partner in any of the following Manners; </a:t>
            </a:r>
          </a:p>
          <a:p>
            <a:pPr marL="0" indent="0">
              <a:buNone/>
            </a:pP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In their old Profit Sharing Ratio </a:t>
            </a:r>
          </a:p>
          <a:p>
            <a:pPr marL="0" indent="0">
              <a:buNone/>
            </a:pPr>
            <a:r>
              <a:rPr lang="en-US" sz="2400" dirty="0">
                <a:latin typeface="Times New Roman" panose="02020603050405020304" pitchFamily="18" charset="0"/>
                <a:cs typeface="Times New Roman" panose="02020603050405020304" pitchFamily="18" charset="0"/>
              </a:rPr>
              <a:t>(ii) In a Particular Ratio or Surrendered Ratio </a:t>
            </a:r>
          </a:p>
          <a:p>
            <a:pPr marL="0" indent="0">
              <a:buNone/>
            </a:pPr>
            <a:r>
              <a:rPr lang="en-US" sz="2400" dirty="0">
                <a:latin typeface="Times New Roman" panose="02020603050405020304" pitchFamily="18" charset="0"/>
                <a:cs typeface="Times New Roman" panose="02020603050405020304" pitchFamily="18" charset="0"/>
              </a:rPr>
              <a:t>(iii) In a particular fraction from some of the partner</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55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B63F-39C0-1C08-0540-0768524A9876}"/>
              </a:ext>
            </a:extLst>
          </p:cNvPr>
          <p:cNvSpPr>
            <a:spLocks noGrp="1"/>
          </p:cNvSpPr>
          <p:nvPr>
            <p:ph type="title"/>
          </p:nvPr>
        </p:nvSpPr>
        <p:spPr/>
        <p:txBody>
          <a:bodyPr>
            <a:normAutofit fontScale="90000"/>
          </a:bodyPr>
          <a:lstStyle/>
          <a:p>
            <a:r>
              <a:rPr lang="en-US" dirty="0">
                <a:latin typeface="Algerian" panose="04020705040A02060702" pitchFamily="82" charset="0"/>
              </a:rPr>
              <a:t>Sacrificing Ratio</a:t>
            </a:r>
            <a:br>
              <a:rPr lang="en-US" dirty="0">
                <a:latin typeface="Algerian" panose="04020705040A02060702" pitchFamily="82" charset="0"/>
              </a:rPr>
            </a:b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6C6960A5-035E-B0A4-F84F-4EEB2076149B}"/>
              </a:ext>
            </a:extLst>
          </p:cNvPr>
          <p:cNvSpPr>
            <a:spLocks noGrp="1"/>
          </p:cNvSpPr>
          <p:nvPr>
            <p:ph idx="1"/>
          </p:nvPr>
        </p:nvSpPr>
        <p:spPr>
          <a:xfrm>
            <a:off x="1343607" y="2556932"/>
            <a:ext cx="9552989" cy="3318936"/>
          </a:xfrm>
        </p:spPr>
        <p:txBody>
          <a:bodyPr/>
          <a:lstStyle/>
          <a:p>
            <a:pPr marL="0" indent="0" algn="just">
              <a:buNone/>
            </a:pPr>
            <a:r>
              <a:rPr lang="en-US" dirty="0">
                <a:latin typeface="Times New Roman" panose="02020603050405020304" pitchFamily="18" charset="0"/>
                <a:cs typeface="Times New Roman" panose="02020603050405020304" pitchFamily="18" charset="0"/>
              </a:rPr>
              <a:t>The ratio in which the old partners agree to sacrifice their share of profit in </a:t>
            </a:r>
            <a:r>
              <a:rPr lang="en-US" dirty="0" err="1">
                <a:latin typeface="Times New Roman" panose="02020603050405020304" pitchFamily="18" charset="0"/>
                <a:cs typeface="Times New Roman" panose="02020603050405020304" pitchFamily="18" charset="0"/>
              </a:rPr>
              <a:t>favour</a:t>
            </a:r>
            <a:r>
              <a:rPr lang="en-US" dirty="0">
                <a:latin typeface="Times New Roman" panose="02020603050405020304" pitchFamily="18" charset="0"/>
                <a:cs typeface="Times New Roman" panose="02020603050405020304" pitchFamily="18" charset="0"/>
              </a:rPr>
              <a:t> of the incoming partner is called sacrificing ratio. The sacrifice by a partner is equal to :</a:t>
            </a:r>
          </a:p>
          <a:p>
            <a:pPr marL="0" indent="0" algn="ctr">
              <a:buNone/>
            </a:pPr>
            <a:r>
              <a:rPr lang="en-US" b="1" dirty="0">
                <a:latin typeface="Times New Roman" panose="02020603050405020304" pitchFamily="18" charset="0"/>
                <a:cs typeface="Times New Roman" panose="02020603050405020304" pitchFamily="18" charset="0"/>
              </a:rPr>
              <a:t>Old Share of Profit – New Share of Profit</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13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6D07-329A-D6AF-1115-770543E3B69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C7E8EE9-7286-BD75-F25F-32756CBF325A}"/>
              </a:ext>
            </a:extLst>
          </p:cNvPr>
          <p:cNvSpPr>
            <a:spLocks noGrp="1"/>
          </p:cNvSpPr>
          <p:nvPr>
            <p:ph idx="1"/>
          </p:nvPr>
        </p:nvSpPr>
        <p:spPr/>
        <p:txBody>
          <a:bodyPr>
            <a:normAutofit/>
          </a:bodyPr>
          <a:lstStyle/>
          <a:p>
            <a:pPr marL="0" indent="0" algn="ctr">
              <a:buNone/>
            </a:pPr>
            <a:r>
              <a:rPr lang="en-US" sz="4400" dirty="0">
                <a:latin typeface="Algerian" panose="04020705040A02060702" pitchFamily="82" charset="0"/>
              </a:rPr>
              <a:t>	THANK YOU</a:t>
            </a:r>
            <a:endParaRPr lang="en-IN" sz="4400" dirty="0">
              <a:latin typeface="Algerian" panose="04020705040A02060702" pitchFamily="82" charset="0"/>
            </a:endParaRPr>
          </a:p>
        </p:txBody>
      </p:sp>
    </p:spTree>
    <p:extLst>
      <p:ext uri="{BB962C8B-B14F-4D97-AF65-F5344CB8AC3E}">
        <p14:creationId xmlns:p14="http://schemas.microsoft.com/office/powerpoint/2010/main" val="8516821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23</TotalTime>
  <Words>384</Words>
  <Application>Microsoft Office PowerPoint</Application>
  <PresentationFormat>Widescreen</PresentationFormat>
  <Paragraphs>20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Algerian</vt:lpstr>
      <vt:lpstr>Arial</vt:lpstr>
      <vt:lpstr>Garamond</vt:lpstr>
      <vt:lpstr>Times New Roman</vt:lpstr>
      <vt:lpstr>Organic</vt:lpstr>
      <vt:lpstr>PowerPoint Presentation</vt:lpstr>
      <vt:lpstr>Meaning</vt:lpstr>
      <vt:lpstr>New Profit Sharing Ratio</vt:lpstr>
      <vt:lpstr>PowerPoint Presentation</vt:lpstr>
      <vt:lpstr>Sacrificing Ratio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Shailee Upadhayay</dc:creator>
  <cp:lastModifiedBy>Shailee Upadhayay</cp:lastModifiedBy>
  <cp:revision>1</cp:revision>
  <dcterms:created xsi:type="dcterms:W3CDTF">2023-03-10T11:38:11Z</dcterms:created>
  <dcterms:modified xsi:type="dcterms:W3CDTF">2023-03-10T12:01:22Z</dcterms:modified>
</cp:coreProperties>
</file>